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8" r:id="rId2"/>
    <p:sldId id="267" r:id="rId3"/>
  </p:sldIdLst>
  <p:sldSz cx="9144000" cy="6858000" type="screen4x3"/>
  <p:notesSz cx="6858000" cy="9144000"/>
  <p:defaultTextStyle>
    <a:defPPr>
      <a:defRPr lang="nl-NL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5F47"/>
    <a:srgbClr val="DE00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3BDCC22-A19C-4F66-9EAF-88A44C7764D3}" type="datetimeFigureOut">
              <a:rPr lang="nl-NL"/>
              <a:pPr>
                <a:defRPr/>
              </a:pPr>
              <a:t>17-12-2012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A62C9A9-BAF9-4ED9-8328-0F2EF3652C4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58441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B0959D1-8433-4724-B0D3-0BF7116B91DC}" type="datetimeFigureOut">
              <a:rPr lang="nl-NL"/>
              <a:pPr>
                <a:defRPr/>
              </a:pPr>
              <a:t>17-12-2012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 smtClean="0"/>
              <a:t>Klik om de tekststijl van het model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F9642F4-42D3-483B-A2E7-417BD055638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68002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-zonder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>
            <a:spLocks noGrp="1"/>
          </p:cNvSpPr>
          <p:nvPr>
            <p:ph type="ctrTitle"/>
          </p:nvPr>
        </p:nvSpPr>
        <p:spPr>
          <a:xfrm>
            <a:off x="339492" y="3060170"/>
            <a:ext cx="8347307" cy="647390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rgbClr val="DE0006"/>
                </a:solidFill>
                <a:latin typeface="Arial"/>
                <a:cs typeface="Arial"/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7" name="Subtitel 2"/>
          <p:cNvSpPr>
            <a:spLocks noGrp="1"/>
          </p:cNvSpPr>
          <p:nvPr>
            <p:ph type="subTitle" idx="1"/>
          </p:nvPr>
        </p:nvSpPr>
        <p:spPr>
          <a:xfrm>
            <a:off x="339493" y="3814737"/>
            <a:ext cx="8347306" cy="642434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6B5F4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titelstijl van het model te bewerken</a:t>
            </a:r>
            <a:endParaRPr lang="nl-N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echte verbindingslijn 7"/>
          <p:cNvCxnSpPr/>
          <p:nvPr userDrawn="1"/>
        </p:nvCxnSpPr>
        <p:spPr>
          <a:xfrm>
            <a:off x="0" y="6251575"/>
            <a:ext cx="9144000" cy="0"/>
          </a:xfrm>
          <a:prstGeom prst="line">
            <a:avLst/>
          </a:prstGeom>
          <a:ln w="6350" cmpd="sng">
            <a:solidFill>
              <a:srgbClr val="6B5F4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342900" y="1600200"/>
            <a:ext cx="406183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15366" y="1600200"/>
            <a:ext cx="407143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79C57-24D7-4322-8EA3-FBAE08809785}" type="datetime1">
              <a:rPr lang="nl-NL"/>
              <a:pPr>
                <a:defRPr/>
              </a:pPr>
              <a:t>17-12-2012</a:t>
            </a:fld>
            <a:endParaRPr lang="nl-NL"/>
          </a:p>
        </p:txBody>
      </p:sp>
      <p:sp>
        <p:nvSpPr>
          <p:cNvPr id="7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Samen werken aan werk</a:t>
            </a:r>
          </a:p>
        </p:txBody>
      </p:sp>
      <p:sp>
        <p:nvSpPr>
          <p:cNvPr id="8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6CDCE-C2CF-4675-94C4-9756F7F2CC2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Rechte verbindingslijn 7"/>
          <p:cNvCxnSpPr/>
          <p:nvPr userDrawn="1"/>
        </p:nvCxnSpPr>
        <p:spPr>
          <a:xfrm>
            <a:off x="0" y="6251575"/>
            <a:ext cx="9144000" cy="0"/>
          </a:xfrm>
          <a:prstGeom prst="line">
            <a:avLst/>
          </a:prstGeom>
          <a:ln w="6350" cmpd="sng">
            <a:solidFill>
              <a:srgbClr val="6B5F4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ijdelijke aanduiding voor tabel 6"/>
          <p:cNvSpPr>
            <a:spLocks noGrp="1"/>
          </p:cNvSpPr>
          <p:nvPr>
            <p:ph type="tbl" sz="quarter" idx="13"/>
          </p:nvPr>
        </p:nvSpPr>
        <p:spPr>
          <a:xfrm>
            <a:off x="339725" y="1364401"/>
            <a:ext cx="8347075" cy="4787999"/>
          </a:xfrm>
        </p:spPr>
        <p:txBody>
          <a:bodyPr rtlCol="0">
            <a:normAutofit/>
          </a:bodyPr>
          <a:lstStyle/>
          <a:p>
            <a:pPr lvl="0"/>
            <a:endParaRPr lang="nl-NL" noProof="0"/>
          </a:p>
        </p:txBody>
      </p:sp>
      <p:sp>
        <p:nvSpPr>
          <p:cNvPr id="4" name="Tijdelijke aanduiding voor datum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E306C-F8D5-4A72-A5DD-EC40D3869789}" type="datetime1">
              <a:rPr lang="nl-NL"/>
              <a:pPr>
                <a:defRPr/>
              </a:pPr>
              <a:t>17-12-2012</a:t>
            </a:fld>
            <a:endParaRPr lang="nl-NL"/>
          </a:p>
        </p:txBody>
      </p:sp>
      <p:sp>
        <p:nvSpPr>
          <p:cNvPr id="5" name="Tijdelijke aanduiding voor voettekst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Samen werken aan werk</a:t>
            </a:r>
          </a:p>
        </p:txBody>
      </p:sp>
      <p:sp>
        <p:nvSpPr>
          <p:cNvPr id="6" name="Tijdelijke aanduiding voor dianumm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AADFC-8F5A-4B5A-A4A0-9A5DF257AA8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339725" y="1600200"/>
            <a:ext cx="834707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3397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DE0006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2CC6C7FE-946A-4F81-B996-71D865D6F1BA}" type="datetime1">
              <a:rPr lang="nl-NL"/>
              <a:pPr>
                <a:defRPr/>
              </a:pPr>
              <a:t>17-12-2012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DE0006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nl-NL"/>
              <a:t>Samen werken aan werk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DE0006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80416A0B-E3F8-4119-BC58-7325E2EF59E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pic>
        <p:nvPicPr>
          <p:cNvPr id="1030" name="Afbeelding 6" descr="werkplein_ppt-04.png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9144000" cy="127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49" name="Rectangle 16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nl-NL" smtClean="0"/>
              <a:t> </a:t>
            </a:r>
          </a:p>
        </p:txBody>
      </p:sp>
      <p:graphicFrame>
        <p:nvGraphicFramePr>
          <p:cNvPr id="12451" name="Group 163"/>
          <p:cNvGraphicFramePr>
            <a:graphicFrameLocks noGrp="1"/>
          </p:cNvGraphicFramePr>
          <p:nvPr>
            <p:ph idx="4294967295"/>
          </p:nvPr>
        </p:nvGraphicFramePr>
        <p:xfrm>
          <a:off x="339725" y="1600200"/>
          <a:ext cx="8347075" cy="4622483"/>
        </p:xfrm>
        <a:graphic>
          <a:graphicData uri="http://schemas.openxmlformats.org/drawingml/2006/table">
            <a:tbl>
              <a:tblPr/>
              <a:tblGrid>
                <a:gridCol w="2916238"/>
                <a:gridCol w="1363662"/>
                <a:gridCol w="1519238"/>
                <a:gridCol w="1579562"/>
                <a:gridCol w="968375"/>
              </a:tblGrid>
              <a:tr h="385763">
                <a:tc>
                  <a:txBody>
                    <a:bodyPr/>
                    <a:lstStyle/>
                    <a:p>
                      <a:pPr marL="342900" marR="0" lvl="0" indent="-34290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Jaar 2012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Gemeente Helmond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Alle gemeenten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342900" marR="0" lvl="0" indent="-34290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Cijfers 1 december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aantal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%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Totaal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%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342900" marR="0" lvl="0" indent="-34290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Aantal meldingen 2012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1533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2430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342900" marR="0" lvl="0" indent="-34290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Telefonische intake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475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31,00%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770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31,70%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342900" marR="0" lvl="0" indent="-34290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Intake gesprek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323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21,10%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505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20,80%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342900" marR="0" lvl="0" indent="-34290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totaal terecht afgewezen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798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52,10%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1275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52,50%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342900" marR="0" lvl="0" indent="-34290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Afhandeling aanvraag WWB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757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%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1185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%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342900" marR="0" lvl="0" indent="-34290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buiten behandeling 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1,90%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47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1,90%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342900" marR="0" lvl="0" indent="-34290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niet verschenen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0,10%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0,20%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342900" marR="0" lvl="0" indent="-34290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afgewezen niet rechtm.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65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4,20%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94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3,90%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342900" marR="0" lvl="0" indent="-34290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ingetrokken door klant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1,30%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1,30%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342900" marR="0" lvl="0" indent="-34290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totaal niet toegekend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116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7,50%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178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7,30%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342900" marR="0" lvl="0" indent="-34290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totaal niet in uitkering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914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59,60%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1453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59,80%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1381125"/>
            <a:ext cx="8229600" cy="4286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nl-NL" sz="1600" smtClean="0"/>
              <a:t> Bestandcijfers (incl. in- en uitstroom)</a:t>
            </a:r>
            <a:br>
              <a:rPr lang="nl-NL" sz="1600" smtClean="0"/>
            </a:br>
            <a:endParaRPr lang="nl-NL" sz="1600" smtClean="0"/>
          </a:p>
        </p:txBody>
      </p:sp>
      <p:pic>
        <p:nvPicPr>
          <p:cNvPr id="8194" name="Picture 94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81188" y="1844675"/>
            <a:ext cx="4645025" cy="423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Helmond">
      <a:dk1>
        <a:srgbClr val="000000"/>
      </a:dk1>
      <a:lt1>
        <a:sysClr val="window" lastClr="FFFFFF"/>
      </a:lt1>
      <a:dk2>
        <a:srgbClr val="695644"/>
      </a:dk2>
      <a:lt2>
        <a:srgbClr val="E1DDD9"/>
      </a:lt2>
      <a:accent1>
        <a:srgbClr val="E0001B"/>
      </a:accent1>
      <a:accent2>
        <a:srgbClr val="E60A1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640</TotalTime>
  <Words>114</Words>
  <Application>Microsoft Office PowerPoint</Application>
  <PresentationFormat>Diavoorstelling (4:3)</PresentationFormat>
  <Paragraphs>64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Office-thema</vt:lpstr>
      <vt:lpstr> </vt:lpstr>
      <vt:lpstr> Bestandcijfers (incl. in- en uitstroom) </vt:lpstr>
    </vt:vector>
  </TitlesOfParts>
  <Company>Insight Public Relations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Hessel Engelsman</dc:creator>
  <cp:lastModifiedBy>Moorsel, Paula van</cp:lastModifiedBy>
  <cp:revision>16</cp:revision>
  <dcterms:created xsi:type="dcterms:W3CDTF">2011-11-23T13:18:00Z</dcterms:created>
  <dcterms:modified xsi:type="dcterms:W3CDTF">2012-12-17T15:21:20Z</dcterms:modified>
</cp:coreProperties>
</file>